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8"/>
  </p:notesMasterIdLst>
  <p:sldIdLst>
    <p:sldId id="267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 autoAdjust="0"/>
    <p:restoredTop sz="94660"/>
  </p:normalViewPr>
  <p:slideViewPr>
    <p:cSldViewPr snapToGrid="0">
      <p:cViewPr>
        <p:scale>
          <a:sx n="100" d="100"/>
          <a:sy n="100" d="100"/>
        </p:scale>
        <p:origin x="95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2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8A02F-895E-4EB2-9E2F-A88BCA4E7B3A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ACDE6-8297-42E0-BEA7-526A52CE64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11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8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24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25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579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311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453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869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672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368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801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13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321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36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013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61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9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20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21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2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30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60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09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126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75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06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5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83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524001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8692074" y="1962098"/>
            <a:ext cx="3499926" cy="4895902"/>
            <a:chOff x="4985512" y="1040860"/>
            <a:chExt cx="4158488" cy="5817139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9975" y="1040860"/>
              <a:ext cx="1724025" cy="58171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428" y="1910190"/>
              <a:ext cx="3017572" cy="2491492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512" y="5482809"/>
              <a:ext cx="4158488" cy="1375190"/>
            </a:xfrm>
            <a:prstGeom prst="rect">
              <a:avLst/>
            </a:prstGeom>
          </p:spPr>
        </p:pic>
      </p:grpSp>
      <p:sp>
        <p:nvSpPr>
          <p:cNvPr id="11" name="직사각형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A518272E-FD9E-71BC-F510-0910AF0D94F6}"/>
              </a:ext>
            </a:extLst>
          </p:cNvPr>
          <p:cNvGrpSpPr/>
          <p:nvPr userDrawn="1"/>
        </p:nvGrpSpPr>
        <p:grpSpPr>
          <a:xfrm>
            <a:off x="-32486" y="116150"/>
            <a:ext cx="3284644" cy="1666683"/>
            <a:chOff x="4607672" y="271427"/>
            <a:chExt cx="2017296" cy="1023610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C65E5142-754B-1438-96F1-B312C2C151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15405" y="968627"/>
              <a:ext cx="1601829" cy="326410"/>
            </a:xfrm>
            <a:prstGeom prst="rect">
              <a:avLst/>
            </a:prstGeom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19851932-540A-4226-CEFE-0E5C52D0BE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07672" y="271427"/>
              <a:ext cx="2017296" cy="7880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83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디자인이(가) 표시된 사진&#10;&#10;자동 생성된 설명">
            <a:extLst>
              <a:ext uri="{FF2B5EF4-FFF2-40B4-BE49-F238E27FC236}">
                <a16:creationId xmlns:a16="http://schemas.microsoft.com/office/drawing/2014/main" id="{B1EDE765-AB54-3567-7F4D-D978CE72515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3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2209800" y="1403741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ko-KR" sz="4800" b="1" dirty="0">
                <a:latin typeface="Tahoma" panose="020B0604030504040204" pitchFamily="34" charset="0"/>
                <a:cs typeface="Tahoma" panose="020B0604030504040204" pitchFamily="34" charset="0"/>
              </a:rPr>
              <a:t>Abstract Title </a:t>
            </a:r>
            <a:br>
              <a:rPr lang="en-US" altLang="ko-KR" sz="4800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800" b="1" dirty="0">
                <a:latin typeface="Tahoma" panose="020B0604030504040204" pitchFamily="34" charset="0"/>
                <a:cs typeface="Tahoma" panose="020B0604030504040204" pitchFamily="34" charset="0"/>
              </a:rPr>
              <a:t>(Abstract No.)</a:t>
            </a:r>
            <a:endParaRPr lang="ko-KR" altLang="en-US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667000" y="4390492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altLang="ko-KR" sz="2400" dirty="0">
                <a:latin typeface="Tahoma" panose="020B0604030504040204" pitchFamily="34" charset="0"/>
                <a:cs typeface="Tahoma" panose="020B0604030504040204" pitchFamily="34" charset="0"/>
              </a:rPr>
              <a:t>Author names and affiliations</a:t>
            </a:r>
          </a:p>
        </p:txBody>
      </p:sp>
    </p:spTree>
    <p:extLst>
      <p:ext uri="{BB962C8B-B14F-4D97-AF65-F5344CB8AC3E}">
        <p14:creationId xmlns:p14="http://schemas.microsoft.com/office/powerpoint/2010/main" val="65745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270808" y="288149"/>
            <a:ext cx="7886700" cy="6000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Tips</a:t>
            </a:r>
            <a:endParaRPr lang="ko-KR" altLang="en-US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027267" y="1741891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clear and concise with design and content.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using custom fonts. 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bullet points.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Imbed graphics - Use only high-quality graphics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the page setup or slide size to “16:9" </a:t>
            </a:r>
            <a:b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(for best display)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using hyperlinks. </a:t>
            </a:r>
          </a:p>
        </p:txBody>
      </p:sp>
    </p:spTree>
    <p:extLst>
      <p:ext uri="{BB962C8B-B14F-4D97-AF65-F5344CB8AC3E}">
        <p14:creationId xmlns:p14="http://schemas.microsoft.com/office/powerpoint/2010/main" val="205032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80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91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2388376"/>
      </p:ext>
    </p:extLst>
  </p:cSld>
  <p:clrMapOvr>
    <a:masterClrMapping/>
  </p:clrMapOvr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59</Words>
  <Application>Microsoft Office PowerPoint</Application>
  <PresentationFormat>와이드스크린</PresentationFormat>
  <Paragraphs>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Tahoma</vt:lpstr>
      <vt:lpstr>Wingdings</vt:lpstr>
      <vt:lpstr>1_디자인 사용자 지정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Silvia</dc:creator>
  <cp:lastModifiedBy>이 우재</cp:lastModifiedBy>
  <cp:revision>6</cp:revision>
  <dcterms:created xsi:type="dcterms:W3CDTF">2022-08-26T06:08:05Z</dcterms:created>
  <dcterms:modified xsi:type="dcterms:W3CDTF">2023-07-03T06:27:29Z</dcterms:modified>
</cp:coreProperties>
</file>