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</p:sldMasterIdLst>
  <p:notesMasterIdLst>
    <p:notesMasterId r:id="rId12"/>
  </p:notesMasterIdLst>
  <p:sldIdLst>
    <p:sldId id="272" r:id="rId3"/>
    <p:sldId id="261" r:id="rId4"/>
    <p:sldId id="263" r:id="rId5"/>
    <p:sldId id="264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1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2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9182-69D7-47B5-AD32-7C28CF728FC9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96D8F-4852-4C44-AB71-73726B957F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90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1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40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46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46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327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282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848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611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47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434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5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773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798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308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86EE66-614D-44F5-896D-735A80ABDC4E}" type="datetimeFigureOut">
              <a:rPr lang="ko-KR" altLang="en-US" smtClean="0"/>
              <a:t>2023-07-03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DA54A7-6CF4-4F43-A7F4-60FF675CC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54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32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17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1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2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43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91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7A1-DDF5-4EAE-B212-7E37253B86A7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2023-07-03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AD5054-4F41-4F94-9364-F9871F07A52D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3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6234622" y="2788192"/>
            <a:ext cx="2909378" cy="4069808"/>
            <a:chOff x="4985512" y="1040860"/>
            <a:chExt cx="4158488" cy="5817139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9975" y="1040860"/>
              <a:ext cx="1724025" cy="58171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428" y="1910190"/>
              <a:ext cx="3017572" cy="2491492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512" y="5482809"/>
              <a:ext cx="4158488" cy="1375190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904" y="768958"/>
            <a:ext cx="1601829" cy="32641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71" y="71758"/>
            <a:ext cx="2017296" cy="78804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88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디자인이(가) 표시된 사진&#10;&#10;자동 생성된 설명">
            <a:extLst>
              <a:ext uri="{FF2B5EF4-FFF2-40B4-BE49-F238E27FC236}">
                <a16:creationId xmlns:a16="http://schemas.microsoft.com/office/drawing/2014/main" id="{3C887B91-8852-A68A-A8ED-1A4E1DC077C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685800" y="1438247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ko-KR" sz="4800" b="1" dirty="0">
                <a:latin typeface="Tahoma" panose="020B0604030504040204" pitchFamily="34" charset="0"/>
                <a:cs typeface="Tahoma" panose="020B0604030504040204" pitchFamily="34" charset="0"/>
              </a:rPr>
              <a:t>Abstract Title </a:t>
            </a:r>
            <a:br>
              <a:rPr lang="en-US" altLang="ko-KR" sz="4800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800" b="1" dirty="0">
                <a:latin typeface="Tahoma" panose="020B0604030504040204" pitchFamily="34" charset="0"/>
                <a:cs typeface="Tahoma" panose="020B0604030504040204" pitchFamily="34" charset="0"/>
              </a:rPr>
              <a:t>(Abstract No.)</a:t>
            </a:r>
            <a:endParaRPr lang="ko-KR" altLang="en-US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부제목 2"/>
          <p:cNvSpPr txBox="1">
            <a:spLocks/>
          </p:cNvSpPr>
          <p:nvPr/>
        </p:nvSpPr>
        <p:spPr>
          <a:xfrm>
            <a:off x="1201189" y="442499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ko-KR" sz="2400" dirty="0">
                <a:latin typeface="Tahoma" panose="020B0604030504040204" pitchFamily="34" charset="0"/>
                <a:cs typeface="Tahoma" panose="020B0604030504040204" pitchFamily="34" charset="0"/>
              </a:rPr>
              <a:t>Author names and affiliations</a:t>
            </a:r>
          </a:p>
        </p:txBody>
      </p:sp>
    </p:spTree>
    <p:extLst>
      <p:ext uri="{BB962C8B-B14F-4D97-AF65-F5344CB8AC3E}">
        <p14:creationId xmlns:p14="http://schemas.microsoft.com/office/powerpoint/2010/main" val="150084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514350" y="207855"/>
            <a:ext cx="7886700" cy="6000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Tips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14350" y="1570157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clear and concise with design and content.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using custom fonts. 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bullet points.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Imbed graphics - Use only high-quality graphics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the page setup or slide size to "4:3" </a:t>
            </a:r>
            <a:b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 best display)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using hyperlinks. </a:t>
            </a:r>
          </a:p>
        </p:txBody>
      </p:sp>
    </p:spTree>
    <p:extLst>
      <p:ext uri="{BB962C8B-B14F-4D97-AF65-F5344CB8AC3E}">
        <p14:creationId xmlns:p14="http://schemas.microsoft.com/office/powerpoint/2010/main" val="416045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65150" y="207645"/>
            <a:ext cx="7886700" cy="7270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9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65150" y="199333"/>
            <a:ext cx="7886700" cy="7270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8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65150" y="157769"/>
            <a:ext cx="7886700" cy="7270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9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65150" y="191020"/>
            <a:ext cx="7886700" cy="7270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cs typeface="Tahoma" panose="020B0604030504040204" pitchFamily="34" charset="0"/>
              </a:rPr>
              <a:t>Conclusions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1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33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279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204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63</Words>
  <Application>Microsoft Office PowerPoint</Application>
  <PresentationFormat>화면 슬라이드 쇼(4:3)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Tahoma</vt:lpstr>
      <vt:lpstr>Wingdings</vt:lpstr>
      <vt:lpstr>1_Office 테마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Formatting and layout suggestions for  best viewing of presentation</dc:title>
  <dc:creator>Silvia</dc:creator>
  <cp:lastModifiedBy>이 우재</cp:lastModifiedBy>
  <cp:revision>13</cp:revision>
  <dcterms:created xsi:type="dcterms:W3CDTF">2022-08-25T06:21:37Z</dcterms:created>
  <dcterms:modified xsi:type="dcterms:W3CDTF">2023-07-03T06:26:35Z</dcterms:modified>
</cp:coreProperties>
</file>