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notesMasterIdLst>
    <p:notesMasterId r:id="rId8"/>
  </p:notesMasterIdLst>
  <p:sldIdLst>
    <p:sldId id="267" r:id="rId3"/>
    <p:sldId id="256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122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8A02F-895E-4EB2-9E2F-A88BCA4E7B3A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EACDE6-8297-42E0-BEA7-526A52CE649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111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8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7249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0258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1579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311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0453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3869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8672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73681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801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133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4321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361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60135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86131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19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20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1417CC7-BCB9-45C2-9A19-532BEDE4A269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21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22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6DB7102-10EE-4704-95B3-19B1C2A3F61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303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360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09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1263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4752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6065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5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19F03D-AE7F-4957-95B6-FE8DEC939268}" type="datetimeFigureOut">
              <a:rPr lang="ko-KR" altLang="en-US" smtClean="0"/>
              <a:t>2023-08-30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B3AFEB0-8703-4912-AE74-E96474C6CED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083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6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1524001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9" name="그룹 8"/>
          <p:cNvGrpSpPr/>
          <p:nvPr/>
        </p:nvGrpSpPr>
        <p:grpSpPr>
          <a:xfrm>
            <a:off x="8692074" y="1962098"/>
            <a:ext cx="3499926" cy="4895902"/>
            <a:chOff x="4985512" y="1040860"/>
            <a:chExt cx="4158488" cy="5817139"/>
          </a:xfrm>
        </p:grpSpPr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9975" y="1040860"/>
              <a:ext cx="1724025" cy="5817139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26428" y="1910190"/>
              <a:ext cx="3017572" cy="2491492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512" y="5482809"/>
              <a:ext cx="4158488" cy="1375190"/>
            </a:xfrm>
            <a:prstGeom prst="rect">
              <a:avLst/>
            </a:prstGeom>
          </p:spPr>
        </p:pic>
      </p:grpSp>
      <p:sp>
        <p:nvSpPr>
          <p:cNvPr id="11" name="직사각형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A518272E-FD9E-71BC-F510-0910AF0D94F6}"/>
              </a:ext>
            </a:extLst>
          </p:cNvPr>
          <p:cNvGrpSpPr/>
          <p:nvPr userDrawn="1"/>
        </p:nvGrpSpPr>
        <p:grpSpPr>
          <a:xfrm>
            <a:off x="-32486" y="116150"/>
            <a:ext cx="3284644" cy="1666683"/>
            <a:chOff x="4607672" y="271427"/>
            <a:chExt cx="2017296" cy="1023610"/>
          </a:xfrm>
        </p:grpSpPr>
        <p:pic>
          <p:nvPicPr>
            <p:cNvPr id="2" name="그림 1">
              <a:extLst>
                <a:ext uri="{FF2B5EF4-FFF2-40B4-BE49-F238E27FC236}">
                  <a16:creationId xmlns:a16="http://schemas.microsoft.com/office/drawing/2014/main" id="{C65E5142-754B-1438-96F1-B312C2C151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15405" y="968627"/>
              <a:ext cx="1601829" cy="326410"/>
            </a:xfrm>
            <a:prstGeom prst="rect">
              <a:avLst/>
            </a:prstGeom>
          </p:spPr>
        </p:pic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19851932-540A-4226-CEFE-0E5C52D0BEA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607672" y="271427"/>
              <a:ext cx="2017296" cy="7880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830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텍스트, 스크린샷, 디자인이(가) 표시된 사진&#10;&#10;자동 생성된 설명">
            <a:extLst>
              <a:ext uri="{FF2B5EF4-FFF2-40B4-BE49-F238E27FC236}">
                <a16:creationId xmlns:a16="http://schemas.microsoft.com/office/drawing/2014/main" id="{B1EDE765-AB54-3567-7F4D-D978CE725155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73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49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1"/>
          <p:cNvSpPr txBox="1">
            <a:spLocks/>
          </p:cNvSpPr>
          <p:nvPr/>
        </p:nvSpPr>
        <p:spPr>
          <a:xfrm>
            <a:off x="2209800" y="1403741"/>
            <a:ext cx="77724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ko-KR" sz="4800" b="1" dirty="0">
                <a:latin typeface="Tahoma" panose="020B0604030504040204" pitchFamily="34" charset="0"/>
                <a:cs typeface="Tahoma" panose="020B0604030504040204" pitchFamily="34" charset="0"/>
              </a:rPr>
              <a:t>Abstract Title </a:t>
            </a:r>
            <a:br>
              <a:rPr lang="en-US" altLang="ko-KR" sz="4800" b="1" dirty="0"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1800" b="1" dirty="0">
                <a:latin typeface="Tahoma" panose="020B0604030504040204" pitchFamily="34" charset="0"/>
                <a:cs typeface="Tahoma" panose="020B0604030504040204" pitchFamily="34" charset="0"/>
              </a:rPr>
              <a:t>(Abstract No.)</a:t>
            </a: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667000" y="4390492"/>
            <a:ext cx="6858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en-US" altLang="ko-KR" sz="2400" dirty="0">
                <a:latin typeface="Tahoma" panose="020B0604030504040204" pitchFamily="34" charset="0"/>
                <a:cs typeface="Tahoma" panose="020B0604030504040204" pitchFamily="34" charset="0"/>
              </a:rPr>
              <a:t>Author names and affiliations</a:t>
            </a:r>
          </a:p>
          <a:p>
            <a:pPr marL="0" indent="0" algn="ctr">
              <a:buNone/>
              <a:defRPr/>
            </a:pPr>
            <a:r>
              <a:rPr lang="en-US" altLang="ko-KR" sz="2400" dirty="0">
                <a:latin typeface="Tahoma" panose="020B0604030504040204" pitchFamily="34" charset="0"/>
                <a:cs typeface="Tahoma" panose="020B0604030504040204" pitchFamily="34" charset="0"/>
              </a:rPr>
              <a:t>(E-mail)</a:t>
            </a:r>
          </a:p>
        </p:txBody>
      </p:sp>
    </p:spTree>
    <p:extLst>
      <p:ext uri="{BB962C8B-B14F-4D97-AF65-F5344CB8AC3E}">
        <p14:creationId xmlns:p14="http://schemas.microsoft.com/office/powerpoint/2010/main" val="657450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1270808" y="288149"/>
            <a:ext cx="7886700" cy="60007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Tips</a:t>
            </a:r>
            <a:endParaRPr lang="ko-KR" altLang="en-US" sz="3200" b="1" dirty="0"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027267" y="1741891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clear and concise with design and content.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using custom fonts. 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bullet points.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Imbed graphics - Use only high-quality graphics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 the page setup or slide size to “16:9" </a:t>
            </a:r>
            <a:b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(for best display)</a:t>
            </a:r>
          </a:p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lang="en-US" altLang="ko-K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Avoid using hyperlinks. </a:t>
            </a:r>
          </a:p>
        </p:txBody>
      </p:sp>
    </p:spTree>
    <p:extLst>
      <p:ext uri="{BB962C8B-B14F-4D97-AF65-F5344CB8AC3E}">
        <p14:creationId xmlns:p14="http://schemas.microsoft.com/office/powerpoint/2010/main" val="2050327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480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91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2388376"/>
      </p:ext>
    </p:extLst>
  </p:cSld>
  <p:clrMapOvr>
    <a:masterClrMapping/>
  </p:clrMapOvr>
</p:sld>
</file>

<file path=ppt/theme/theme1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62</Words>
  <Application>Microsoft Office PowerPoint</Application>
  <PresentationFormat>와이드스크린</PresentationFormat>
  <Paragraphs>10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1" baseType="lpstr">
      <vt:lpstr>맑은 고딕</vt:lpstr>
      <vt:lpstr>Arial</vt:lpstr>
      <vt:lpstr>Tahoma</vt:lpstr>
      <vt:lpstr>Wingdings</vt:lpstr>
      <vt:lpstr>1_디자인 사용자 지정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Silvia</dc:creator>
  <cp:lastModifiedBy>이 우재</cp:lastModifiedBy>
  <cp:revision>7</cp:revision>
  <dcterms:created xsi:type="dcterms:W3CDTF">2022-08-26T06:08:05Z</dcterms:created>
  <dcterms:modified xsi:type="dcterms:W3CDTF">2023-08-30T01:25:08Z</dcterms:modified>
</cp:coreProperties>
</file>