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6576000" cy="20574000"/>
  <p:notesSz cx="6858000" cy="9144000"/>
  <p:defaultTextStyle>
    <a:defPPr>
      <a:defRPr lang="en-US"/>
    </a:defPPr>
    <a:lvl1pPr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575185" indent="-107391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3152109" indent="-214956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727293" indent="-322347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6304218" indent="-4299121" algn="l" defTabSz="3152109" rtl="0" fontAlgn="base">
      <a:spcBef>
        <a:spcPct val="0"/>
      </a:spcBef>
      <a:spcAft>
        <a:spcPct val="0"/>
      </a:spcAft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506370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007644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508919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4010193" algn="l" defTabSz="1002548" rtl="0" eaLnBrk="1" latinLnBrk="1" hangingPunct="1">
      <a:defRPr sz="6249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480" userDrawn="1">
          <p15:clr>
            <a:srgbClr val="A4A3A4"/>
          </p15:clr>
        </p15:guide>
        <p15:guide id="2" pos="115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94660"/>
  </p:normalViewPr>
  <p:slideViewPr>
    <p:cSldViewPr>
      <p:cViewPr>
        <p:scale>
          <a:sx n="33" d="100"/>
          <a:sy n="33" d="100"/>
        </p:scale>
        <p:origin x="1656" y="384"/>
      </p:cViewPr>
      <p:guideLst>
        <p:guide orient="horz" pos="648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391282"/>
            <a:ext cx="31089600" cy="44100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1658600"/>
            <a:ext cx="25603200" cy="5257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75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50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26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301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7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52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02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603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20303-6ED3-4A9A-A66B-2ACB6B023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1D00-6637-4937-8D93-529B0B79E2AA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8B190-1227-4FAF-A253-FE6F22BC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6097-D64A-4939-AA80-80DF91A45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8ED85E9-4120-47C1-9688-6D011B50502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0050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453" y="4800252"/>
            <a:ext cx="32919096" cy="135783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46FE5-DE86-4484-A25A-3BCCF9DA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BE3D-2D82-4D92-AA22-E260F8891A50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EFB7E-F0AB-4859-B274-BDBC6AD3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73CFC-4703-417C-AA1E-2C4342332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55DA8F-41C6-4F73-BDDB-76138B977C3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19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059753" y="2262194"/>
            <a:ext cx="30118047" cy="482203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92903" y="2262194"/>
            <a:ext cx="89757252" cy="48220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C2D46-82D1-4F0D-8529-432CF141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2FFA-155D-467E-BEA0-144AD3E95190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20DBD-73E1-46D2-93E5-5C196CB1A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B7217-5DE8-48A5-B5D7-D25E788F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EF891A-94D0-4597-BF64-263242FB083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0567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453" y="4800252"/>
            <a:ext cx="32919096" cy="135783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6A77B-BF9D-44E0-90D0-37112D10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2EE7D-6BE5-4405-9EFA-BCF33422F69F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BCAE1-D8D0-4542-8DC8-D1695A54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55E9E-5765-42E3-9AF3-0E3D4943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70816C0-DDA5-4E95-A17E-D6817B7E3B8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2732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3220703"/>
            <a:ext cx="31089600" cy="4086225"/>
          </a:xfrm>
          <a:prstGeom prst="rect">
            <a:avLst/>
          </a:prstGeom>
        </p:spPr>
        <p:txBody>
          <a:bodyPr anchor="t"/>
          <a:lstStyle>
            <a:lvl1pPr algn="l">
              <a:defRPr sz="1380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8720144"/>
            <a:ext cx="31089600" cy="45005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6904">
                <a:solidFill>
                  <a:schemeClr val="tx1">
                    <a:tint val="75000"/>
                  </a:schemeClr>
                </a:solidFill>
              </a:defRPr>
            </a:lvl1pPr>
            <a:lvl2pPr marL="1575426" indent="0">
              <a:buNone/>
              <a:defRPr sz="6247">
                <a:solidFill>
                  <a:schemeClr val="tx1">
                    <a:tint val="75000"/>
                  </a:schemeClr>
                </a:solidFill>
              </a:defRPr>
            </a:lvl2pPr>
            <a:lvl3pPr marL="3150854" indent="0">
              <a:buNone/>
              <a:defRPr sz="5480">
                <a:solidFill>
                  <a:schemeClr val="tx1">
                    <a:tint val="75000"/>
                  </a:schemeClr>
                </a:solidFill>
              </a:defRPr>
            </a:lvl3pPr>
            <a:lvl4pPr marL="4726280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4pPr>
            <a:lvl5pPr marL="6301707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5pPr>
            <a:lvl6pPr marL="7877134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6pPr>
            <a:lvl7pPr marL="9452561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7pPr>
            <a:lvl8pPr marL="11027987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8pPr>
            <a:lvl9pPr marL="12603414" indent="0">
              <a:buNone/>
              <a:defRPr sz="48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B2E7E-5F17-4B7C-A5CC-590E4A20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5385-66AE-433F-8885-932A0751D1D2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60C98-6D8B-4CAA-ABEE-0477CCB3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C8D74-D06A-4EC9-8B86-E14D747C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469819-7731-4F13-840C-3692129EA5D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809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2904" y="13187365"/>
            <a:ext cx="59937652" cy="37295136"/>
          </a:xfrm>
          <a:prstGeom prst="rect">
            <a:avLst/>
          </a:prstGeom>
        </p:spPr>
        <p:txBody>
          <a:bodyPr/>
          <a:lstStyle>
            <a:lvl1pPr>
              <a:defRPr sz="9644"/>
            </a:lvl1pPr>
            <a:lvl2pPr>
              <a:defRPr sz="8219"/>
            </a:lvl2pPr>
            <a:lvl3pPr>
              <a:defRPr sz="6904"/>
            </a:lvl3pPr>
            <a:lvl4pPr>
              <a:defRPr sz="6247"/>
            </a:lvl4pPr>
            <a:lvl5pPr>
              <a:defRPr sz="6247"/>
            </a:lvl5pPr>
            <a:lvl6pPr>
              <a:defRPr sz="6247"/>
            </a:lvl6pPr>
            <a:lvl7pPr>
              <a:defRPr sz="6247"/>
            </a:lvl7pPr>
            <a:lvl8pPr>
              <a:defRPr sz="6247"/>
            </a:lvl8pPr>
            <a:lvl9pPr>
              <a:defRPr sz="62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40155" y="13187365"/>
            <a:ext cx="59937648" cy="37295136"/>
          </a:xfrm>
          <a:prstGeom prst="rect">
            <a:avLst/>
          </a:prstGeom>
        </p:spPr>
        <p:txBody>
          <a:bodyPr/>
          <a:lstStyle>
            <a:lvl1pPr>
              <a:defRPr sz="9644"/>
            </a:lvl1pPr>
            <a:lvl2pPr>
              <a:defRPr sz="8219"/>
            </a:lvl2pPr>
            <a:lvl3pPr>
              <a:defRPr sz="6904"/>
            </a:lvl3pPr>
            <a:lvl4pPr>
              <a:defRPr sz="6247"/>
            </a:lvl4pPr>
            <a:lvl5pPr>
              <a:defRPr sz="6247"/>
            </a:lvl5pPr>
            <a:lvl6pPr>
              <a:defRPr sz="6247"/>
            </a:lvl6pPr>
            <a:lvl7pPr>
              <a:defRPr sz="6247"/>
            </a:lvl7pPr>
            <a:lvl8pPr>
              <a:defRPr sz="6247"/>
            </a:lvl8pPr>
            <a:lvl9pPr>
              <a:defRPr sz="624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D1520DC-CE62-40C2-9D58-A7164D024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D8C9C-CE00-4119-A052-9FEBB01AD0F7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46A982-F23F-4745-AD6E-2A61E5E0C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9DBABBB-2AC4-41D2-903E-7523451BA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FA2FDA-1A98-4261-BCE7-2E5C3A7EFA5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903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23914"/>
            <a:ext cx="32918400" cy="3429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4605340"/>
            <a:ext cx="16160753" cy="1919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219" b="1"/>
            </a:lvl1pPr>
            <a:lvl2pPr marL="1575426" indent="0">
              <a:buNone/>
              <a:defRPr sz="6904" b="1"/>
            </a:lvl2pPr>
            <a:lvl3pPr marL="3150854" indent="0">
              <a:buNone/>
              <a:defRPr sz="6247" b="1"/>
            </a:lvl3pPr>
            <a:lvl4pPr marL="4726280" indent="0">
              <a:buNone/>
              <a:defRPr sz="5480" b="1"/>
            </a:lvl4pPr>
            <a:lvl5pPr marL="6301707" indent="0">
              <a:buNone/>
              <a:defRPr sz="5480" b="1"/>
            </a:lvl5pPr>
            <a:lvl6pPr marL="7877134" indent="0">
              <a:buNone/>
              <a:defRPr sz="5480" b="1"/>
            </a:lvl6pPr>
            <a:lvl7pPr marL="9452561" indent="0">
              <a:buNone/>
              <a:defRPr sz="5480" b="1"/>
            </a:lvl7pPr>
            <a:lvl8pPr marL="11027987" indent="0">
              <a:buNone/>
              <a:defRPr sz="5480" b="1"/>
            </a:lvl8pPr>
            <a:lvl9pPr marL="12603414" indent="0">
              <a:buNone/>
              <a:defRPr sz="5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3" y="6524626"/>
            <a:ext cx="16160753" cy="11853864"/>
          </a:xfrm>
          <a:prstGeom prst="rect">
            <a:avLst/>
          </a:prstGeom>
        </p:spPr>
        <p:txBody>
          <a:bodyPr/>
          <a:lstStyle>
            <a:lvl1pPr>
              <a:defRPr sz="8219"/>
            </a:lvl1pPr>
            <a:lvl2pPr>
              <a:defRPr sz="6904"/>
            </a:lvl2pPr>
            <a:lvl3pPr>
              <a:defRPr sz="6247"/>
            </a:lvl3pPr>
            <a:lvl4pPr>
              <a:defRPr sz="5480"/>
            </a:lvl4pPr>
            <a:lvl5pPr>
              <a:defRPr sz="5480"/>
            </a:lvl5pPr>
            <a:lvl6pPr>
              <a:defRPr sz="5480"/>
            </a:lvl6pPr>
            <a:lvl7pPr>
              <a:defRPr sz="5480"/>
            </a:lvl7pPr>
            <a:lvl8pPr>
              <a:defRPr sz="5480"/>
            </a:lvl8pPr>
            <a:lvl9pPr>
              <a:defRPr sz="5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4" y="4605340"/>
            <a:ext cx="16167101" cy="191928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219" b="1"/>
            </a:lvl1pPr>
            <a:lvl2pPr marL="1575426" indent="0">
              <a:buNone/>
              <a:defRPr sz="6904" b="1"/>
            </a:lvl2pPr>
            <a:lvl3pPr marL="3150854" indent="0">
              <a:buNone/>
              <a:defRPr sz="6247" b="1"/>
            </a:lvl3pPr>
            <a:lvl4pPr marL="4726280" indent="0">
              <a:buNone/>
              <a:defRPr sz="5480" b="1"/>
            </a:lvl4pPr>
            <a:lvl5pPr marL="6301707" indent="0">
              <a:buNone/>
              <a:defRPr sz="5480" b="1"/>
            </a:lvl5pPr>
            <a:lvl6pPr marL="7877134" indent="0">
              <a:buNone/>
              <a:defRPr sz="5480" b="1"/>
            </a:lvl6pPr>
            <a:lvl7pPr marL="9452561" indent="0">
              <a:buNone/>
              <a:defRPr sz="5480" b="1"/>
            </a:lvl7pPr>
            <a:lvl8pPr marL="11027987" indent="0">
              <a:buNone/>
              <a:defRPr sz="5480" b="1"/>
            </a:lvl8pPr>
            <a:lvl9pPr marL="12603414" indent="0">
              <a:buNone/>
              <a:defRPr sz="54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4" y="6524626"/>
            <a:ext cx="16167101" cy="11853864"/>
          </a:xfrm>
          <a:prstGeom prst="rect">
            <a:avLst/>
          </a:prstGeom>
        </p:spPr>
        <p:txBody>
          <a:bodyPr/>
          <a:lstStyle>
            <a:lvl1pPr>
              <a:defRPr sz="8219"/>
            </a:lvl1pPr>
            <a:lvl2pPr>
              <a:defRPr sz="6904"/>
            </a:lvl2pPr>
            <a:lvl3pPr>
              <a:defRPr sz="6247"/>
            </a:lvl3pPr>
            <a:lvl4pPr>
              <a:defRPr sz="5480"/>
            </a:lvl4pPr>
            <a:lvl5pPr>
              <a:defRPr sz="5480"/>
            </a:lvl5pPr>
            <a:lvl6pPr>
              <a:defRPr sz="5480"/>
            </a:lvl6pPr>
            <a:lvl7pPr>
              <a:defRPr sz="5480"/>
            </a:lvl7pPr>
            <a:lvl8pPr>
              <a:defRPr sz="5480"/>
            </a:lvl8pPr>
            <a:lvl9pPr>
              <a:defRPr sz="54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C73C74-A416-41DD-82C3-A40FE559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3258C-A7E5-4FD3-B833-1EBEC53D1A6B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9C2EDE1-8239-456B-9870-FDB85CA65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54BD7E-8321-4390-AB82-29A97B394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66AF3D-1D1B-4680-A0D8-303FA974FD5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3798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453" y="824145"/>
            <a:ext cx="32919096" cy="3429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44E26A-8F14-4CC3-BD24-91D3F15943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EE7B-5DA7-4D6F-93BF-29CD8530F46C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79AE05-0DE0-43E5-8862-ACA06556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8B0B59-60B0-4CCA-9DEC-26D0AE844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4BE2D5-1D2E-42F8-B9C9-F85816AA373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2047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2A8BA35-7DCB-4C8D-B65B-3A6394922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C572C-B3EC-44D2-BA6B-20FC3B0A07C9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CE4DBAB-164B-41C9-A2E7-C53E1B1FB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9454BB-DB9A-462D-B6E8-711FF5213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0AACEE-96DD-45C9-8CF0-41D8A2EBFC2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749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6" y="819150"/>
            <a:ext cx="12033250" cy="3486150"/>
          </a:xfrm>
          <a:prstGeom prst="rect">
            <a:avLst/>
          </a:prstGeom>
        </p:spPr>
        <p:txBody>
          <a:bodyPr anchor="b"/>
          <a:lstStyle>
            <a:lvl1pPr algn="l">
              <a:defRPr sz="69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3" y="819156"/>
            <a:ext cx="20447001" cy="17559338"/>
          </a:xfrm>
          <a:prstGeom prst="rect">
            <a:avLst/>
          </a:prstGeom>
        </p:spPr>
        <p:txBody>
          <a:bodyPr/>
          <a:lstStyle>
            <a:lvl1pPr>
              <a:defRPr sz="11069"/>
            </a:lvl1pPr>
            <a:lvl2pPr>
              <a:defRPr sz="9644"/>
            </a:lvl2pPr>
            <a:lvl3pPr>
              <a:defRPr sz="8219"/>
            </a:lvl3pPr>
            <a:lvl4pPr>
              <a:defRPr sz="6904"/>
            </a:lvl4pPr>
            <a:lvl5pPr>
              <a:defRPr sz="6904"/>
            </a:lvl5pPr>
            <a:lvl6pPr>
              <a:defRPr sz="6904"/>
            </a:lvl6pPr>
            <a:lvl7pPr>
              <a:defRPr sz="6904"/>
            </a:lvl7pPr>
            <a:lvl8pPr>
              <a:defRPr sz="6904"/>
            </a:lvl8pPr>
            <a:lvl9pPr>
              <a:defRPr sz="6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6" y="4305302"/>
            <a:ext cx="12033250" cy="1407318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22"/>
            </a:lvl1pPr>
            <a:lvl2pPr marL="1575426" indent="0">
              <a:buNone/>
              <a:defRPr sz="4055"/>
            </a:lvl2pPr>
            <a:lvl3pPr marL="3150854" indent="0">
              <a:buNone/>
              <a:defRPr sz="3397"/>
            </a:lvl3pPr>
            <a:lvl4pPr marL="4726280" indent="0">
              <a:buNone/>
              <a:defRPr sz="3069"/>
            </a:lvl4pPr>
            <a:lvl5pPr marL="6301707" indent="0">
              <a:buNone/>
              <a:defRPr sz="3069"/>
            </a:lvl5pPr>
            <a:lvl6pPr marL="7877134" indent="0">
              <a:buNone/>
              <a:defRPr sz="3069"/>
            </a:lvl6pPr>
            <a:lvl7pPr marL="9452561" indent="0">
              <a:buNone/>
              <a:defRPr sz="3069"/>
            </a:lvl7pPr>
            <a:lvl8pPr marL="11027987" indent="0">
              <a:buNone/>
              <a:defRPr sz="3069"/>
            </a:lvl8pPr>
            <a:lvl9pPr marL="1260341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F676EC-E22D-4F45-A687-E9CED0C0F8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5D89D-5CC0-4EAC-8617-68192336F5C6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D4DDFE6-D365-4DAE-88E4-DA6BD2333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6EDF7-A1E8-4587-A6E3-A035A607D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F634C3-6F52-4B47-AEFA-60219F5197D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727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4" y="14401805"/>
            <a:ext cx="21945600" cy="1700213"/>
          </a:xfrm>
          <a:prstGeom prst="rect">
            <a:avLst/>
          </a:prstGeom>
        </p:spPr>
        <p:txBody>
          <a:bodyPr anchor="b"/>
          <a:lstStyle>
            <a:lvl1pPr algn="l">
              <a:defRPr sz="690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4" y="1838325"/>
            <a:ext cx="21945600" cy="123444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1069"/>
            </a:lvl1pPr>
            <a:lvl2pPr marL="1575426" indent="0">
              <a:buNone/>
              <a:defRPr sz="9644"/>
            </a:lvl2pPr>
            <a:lvl3pPr marL="3150854" indent="0">
              <a:buNone/>
              <a:defRPr sz="8219"/>
            </a:lvl3pPr>
            <a:lvl4pPr marL="4726280" indent="0">
              <a:buNone/>
              <a:defRPr sz="6904"/>
            </a:lvl4pPr>
            <a:lvl5pPr marL="6301707" indent="0">
              <a:buNone/>
              <a:defRPr sz="6904"/>
            </a:lvl5pPr>
            <a:lvl6pPr marL="7877134" indent="0">
              <a:buNone/>
              <a:defRPr sz="6904"/>
            </a:lvl6pPr>
            <a:lvl7pPr marL="9452561" indent="0">
              <a:buNone/>
              <a:defRPr sz="6904"/>
            </a:lvl7pPr>
            <a:lvl8pPr marL="11027987" indent="0">
              <a:buNone/>
              <a:defRPr sz="6904"/>
            </a:lvl8pPr>
            <a:lvl9pPr marL="12603414" indent="0">
              <a:buNone/>
              <a:defRPr sz="690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4" y="16102018"/>
            <a:ext cx="21945600" cy="241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22"/>
            </a:lvl1pPr>
            <a:lvl2pPr marL="1575426" indent="0">
              <a:buNone/>
              <a:defRPr sz="4055"/>
            </a:lvl2pPr>
            <a:lvl3pPr marL="3150854" indent="0">
              <a:buNone/>
              <a:defRPr sz="3397"/>
            </a:lvl3pPr>
            <a:lvl4pPr marL="4726280" indent="0">
              <a:buNone/>
              <a:defRPr sz="3069"/>
            </a:lvl4pPr>
            <a:lvl5pPr marL="6301707" indent="0">
              <a:buNone/>
              <a:defRPr sz="3069"/>
            </a:lvl5pPr>
            <a:lvl6pPr marL="7877134" indent="0">
              <a:buNone/>
              <a:defRPr sz="3069"/>
            </a:lvl6pPr>
            <a:lvl7pPr marL="9452561" indent="0">
              <a:buNone/>
              <a:defRPr sz="3069"/>
            </a:lvl7pPr>
            <a:lvl8pPr marL="11027987" indent="0">
              <a:buNone/>
              <a:defRPr sz="3069"/>
            </a:lvl8pPr>
            <a:lvl9pPr marL="12603414" indent="0">
              <a:buNone/>
              <a:defRPr sz="30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BA083F3-FB3E-4D2D-8B37-E055D709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828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ABC5-F5C0-4EB8-92F6-1B29E3A31805}" type="datetimeFigureOut">
              <a:rPr lang="en-US"/>
              <a:pPr>
                <a:defRPr/>
              </a:pPr>
              <a:t>8/26/2023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DEA0B1-6737-4467-8C32-E2EDD8C0E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496453" y="19068586"/>
            <a:ext cx="11583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1CE7A4-DA95-4089-B6FB-10AA2D159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6212453" y="19068586"/>
            <a:ext cx="8535096" cy="10959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172BC2-ABE5-4772-816F-56A7911C940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04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화이트, 디자인이(가) 표시된 사진&#10;&#10;자동 생성된 설명">
            <a:extLst>
              <a:ext uri="{FF2B5EF4-FFF2-40B4-BE49-F238E27FC236}">
                <a16:creationId xmlns:a16="http://schemas.microsoft.com/office/drawing/2014/main" id="{7024E416-DBAF-F189-5885-1A7A4E4F8F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00998" y="-8000998"/>
            <a:ext cx="20574001" cy="36576000"/>
          </a:xfrm>
          <a:prstGeom prst="rect">
            <a:avLst/>
          </a:prstGeom>
        </p:spPr>
      </p:pic>
      <p:sp>
        <p:nvSpPr>
          <p:cNvPr id="19" name="Rounded Rectangle 6">
            <a:extLst>
              <a:ext uri="{FF2B5EF4-FFF2-40B4-BE49-F238E27FC236}">
                <a16:creationId xmlns:a16="http://schemas.microsoft.com/office/drawing/2014/main" id="{B89AAD0C-3C21-447C-89D1-12E9E8210F18}"/>
              </a:ext>
            </a:extLst>
          </p:cNvPr>
          <p:cNvSpPr/>
          <p:nvPr userDrawn="1"/>
        </p:nvSpPr>
        <p:spPr>
          <a:xfrm>
            <a:off x="228600" y="149617"/>
            <a:ext cx="36118800" cy="2705273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1508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848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8751897-43E9-F909-BE4B-9E2151948F1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308800" y="355401"/>
            <a:ext cx="3505200" cy="24994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50672" rtl="0" fontAlgn="base">
        <a:spcBef>
          <a:spcPct val="0"/>
        </a:spcBef>
        <a:spcAft>
          <a:spcPct val="0"/>
        </a:spcAft>
        <a:defRPr sz="1523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2pPr>
      <a:lvl3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3pPr>
      <a:lvl4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4pPr>
      <a:lvl5pPr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5pPr>
      <a:lvl6pPr marL="501045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6pPr>
      <a:lvl7pPr marL="1002091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7pPr>
      <a:lvl8pPr marL="1503136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8pPr>
      <a:lvl9pPr marL="2004182" algn="ctr" defTabSz="3150672" rtl="0" fontAlgn="base">
        <a:spcBef>
          <a:spcPct val="0"/>
        </a:spcBef>
        <a:spcAft>
          <a:spcPct val="0"/>
        </a:spcAft>
        <a:defRPr sz="15233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81285" indent="-1181285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69" kern="1200">
          <a:solidFill>
            <a:schemeClr val="tx1"/>
          </a:solidFill>
          <a:latin typeface="+mn-lt"/>
          <a:ea typeface="+mn-ea"/>
          <a:cs typeface="+mn-cs"/>
        </a:defRPr>
      </a:lvl1pPr>
      <a:lvl2pPr marL="2559160" indent="-982954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644" kern="1200">
          <a:solidFill>
            <a:schemeClr val="tx1"/>
          </a:solidFill>
          <a:latin typeface="+mn-lt"/>
          <a:ea typeface="+mn-ea"/>
          <a:cs typeface="+mn-cs"/>
        </a:defRPr>
      </a:lvl2pPr>
      <a:lvl3pPr marL="3937035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219" kern="1200">
          <a:solidFill>
            <a:schemeClr val="tx1"/>
          </a:solidFill>
          <a:latin typeface="+mn-lt"/>
          <a:ea typeface="+mn-ea"/>
          <a:cs typeface="+mn-cs"/>
        </a:defRPr>
      </a:lvl3pPr>
      <a:lvl4pPr marL="5513241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904" kern="1200">
          <a:solidFill>
            <a:schemeClr val="tx1"/>
          </a:solidFill>
          <a:latin typeface="+mn-lt"/>
          <a:ea typeface="+mn-ea"/>
          <a:cs typeface="+mn-cs"/>
        </a:defRPr>
      </a:lvl4pPr>
      <a:lvl5pPr marL="7087706" indent="-786363" algn="l" defTabSz="3150672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904" kern="1200">
          <a:solidFill>
            <a:schemeClr val="tx1"/>
          </a:solidFill>
          <a:latin typeface="+mn-lt"/>
          <a:ea typeface="+mn-ea"/>
          <a:cs typeface="+mn-cs"/>
        </a:defRPr>
      </a:lvl5pPr>
      <a:lvl6pPr marL="8664847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6pPr>
      <a:lvl7pPr marL="10240274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7pPr>
      <a:lvl8pPr marL="11815700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8pPr>
      <a:lvl9pPr marL="13391128" indent="-787713" algn="l" defTabSz="3150854" rtl="0" eaLnBrk="1" latinLnBrk="0" hangingPunct="1">
        <a:spcBef>
          <a:spcPct val="20000"/>
        </a:spcBef>
        <a:buFont typeface="Arial" pitchFamily="34" charset="0"/>
        <a:buChar char="•"/>
        <a:defRPr sz="6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1pPr>
      <a:lvl2pPr marL="1575426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2pPr>
      <a:lvl3pPr marL="315085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3pPr>
      <a:lvl4pPr marL="4726280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4pPr>
      <a:lvl5pPr marL="6301707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5pPr>
      <a:lvl6pPr marL="787713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6pPr>
      <a:lvl7pPr marL="9452561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7pPr>
      <a:lvl8pPr marL="11027987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8pPr>
      <a:lvl9pPr marL="12603414" algn="l" defTabSz="3150854" rtl="0" eaLnBrk="1" latinLnBrk="0" hangingPunct="1">
        <a:defRPr sz="6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550A799B-8778-4F81-92C3-7027FDB5D792}"/>
              </a:ext>
            </a:extLst>
          </p:cNvPr>
          <p:cNvSpPr txBox="1"/>
          <p:nvPr/>
        </p:nvSpPr>
        <p:spPr>
          <a:xfrm>
            <a:off x="0" y="310336"/>
            <a:ext cx="3657600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ko-KR" sz="6000" dirty="0">
                <a:solidFill>
                  <a:srgbClr val="0070C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TITLE OF THE ABSTRACT</a:t>
            </a:r>
            <a:br>
              <a:rPr lang="en-US" altLang="ko-KR" sz="4000" dirty="0">
                <a:solidFill>
                  <a:srgbClr val="0070C0"/>
                </a:solidFill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lang="en-US" altLang="ko-KR" sz="4800" dirty="0">
                <a:latin typeface="Arial" panose="020B0604020202020204" pitchFamily="34" charset="0"/>
                <a:ea typeface="굴림" panose="020B0600000101010101" pitchFamily="50" charset="-127"/>
              </a:rPr>
              <a:t>NAMES OF THE ABSTRACT AUTHORS (emails</a:t>
            </a:r>
            <a:r>
              <a:rPr lang="en-US" altLang="ko-KR" sz="5400" dirty="0"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  <a:br>
              <a:rPr lang="en-US" altLang="ko-KR" sz="5400" dirty="0">
                <a:latin typeface="Arial" panose="020B0604020202020204" pitchFamily="34" charset="0"/>
                <a:ea typeface="굴림" panose="020B0600000101010101" pitchFamily="50" charset="-127"/>
              </a:rPr>
            </a:br>
            <a:r>
              <a:rPr lang="en-US" altLang="ko-KR" sz="4000" dirty="0">
                <a:latin typeface="Arial" panose="020B0604020202020204" pitchFamily="34" charset="0"/>
                <a:ea typeface="굴림" panose="020B0600000101010101" pitchFamily="50" charset="-127"/>
              </a:rPr>
              <a:t>AFFLIATIONS OF THE ABSTRACT AUTHORS 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DAA4D9A3-66AC-4093-B75F-A937DD4B3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9250"/>
            <a:ext cx="3423781" cy="1964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ko-KR" sz="4055" dirty="0">
                <a:latin typeface="Arial" panose="020B0604020202020204" pitchFamily="34" charset="0"/>
                <a:ea typeface="굴림" panose="020B0600000101010101" pitchFamily="50" charset="-127"/>
              </a:rPr>
              <a:t>Company or University Logo here</a:t>
            </a:r>
          </a:p>
        </p:txBody>
      </p:sp>
      <p:sp>
        <p:nvSpPr>
          <p:cNvPr id="26" name="Rounded Rectangle 8">
            <a:extLst>
              <a:ext uri="{FF2B5EF4-FFF2-40B4-BE49-F238E27FC236}">
                <a16:creationId xmlns:a16="http://schemas.microsoft.com/office/drawing/2014/main" id="{24292C2C-085A-4958-A49C-6D889ECC587D}"/>
              </a:ext>
            </a:extLst>
          </p:cNvPr>
          <p:cNvSpPr/>
          <p:nvPr/>
        </p:nvSpPr>
        <p:spPr>
          <a:xfrm>
            <a:off x="304800" y="3178315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7" name="Rounded Rectangle 9">
            <a:extLst>
              <a:ext uri="{FF2B5EF4-FFF2-40B4-BE49-F238E27FC236}">
                <a16:creationId xmlns:a16="http://schemas.microsoft.com/office/drawing/2014/main" id="{2AF80288-3022-4FF3-B50B-9EEC3C3BB015}"/>
              </a:ext>
            </a:extLst>
          </p:cNvPr>
          <p:cNvSpPr/>
          <p:nvPr/>
        </p:nvSpPr>
        <p:spPr>
          <a:xfrm>
            <a:off x="9359278" y="3178315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8" name="Rounded Rectangle 10">
            <a:extLst>
              <a:ext uri="{FF2B5EF4-FFF2-40B4-BE49-F238E27FC236}">
                <a16:creationId xmlns:a16="http://schemas.microsoft.com/office/drawing/2014/main" id="{7C6D6F6C-B15F-4B06-AED6-E99D50C8AE4C}"/>
              </a:ext>
            </a:extLst>
          </p:cNvPr>
          <p:cNvSpPr/>
          <p:nvPr/>
        </p:nvSpPr>
        <p:spPr>
          <a:xfrm>
            <a:off x="18413757" y="3178315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29" name="Rounded Rectangle 11">
            <a:extLst>
              <a:ext uri="{FF2B5EF4-FFF2-40B4-BE49-F238E27FC236}">
                <a16:creationId xmlns:a16="http://schemas.microsoft.com/office/drawing/2014/main" id="{7E60054C-D1E8-4822-84BC-16A6DB6191DF}"/>
              </a:ext>
            </a:extLst>
          </p:cNvPr>
          <p:cNvSpPr/>
          <p:nvPr/>
        </p:nvSpPr>
        <p:spPr>
          <a:xfrm>
            <a:off x="27468235" y="3178315"/>
            <a:ext cx="8802965" cy="17125609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altLang="ko-KR">
              <a:solidFill>
                <a:srgbClr val="FFFFFF"/>
              </a:solidFill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  <p:sp>
        <p:nvSpPr>
          <p:cNvPr id="30" name="TextBox 14">
            <a:extLst>
              <a:ext uri="{FF2B5EF4-FFF2-40B4-BE49-F238E27FC236}">
                <a16:creationId xmlns:a16="http://schemas.microsoft.com/office/drawing/2014/main" id="{776BAB64-D775-41AB-935B-A450BBEED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76850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BACKGROUND</a:t>
            </a:r>
          </a:p>
        </p:txBody>
      </p:sp>
      <p:sp>
        <p:nvSpPr>
          <p:cNvPr id="32" name="TextBox 18">
            <a:extLst>
              <a:ext uri="{FF2B5EF4-FFF2-40B4-BE49-F238E27FC236}">
                <a16:creationId xmlns:a16="http://schemas.microsoft.com/office/drawing/2014/main" id="{7861D47E-4544-41DA-851D-42A55BCF7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9278" y="3203091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METHODS</a:t>
            </a:r>
          </a:p>
        </p:txBody>
      </p:sp>
      <p:sp>
        <p:nvSpPr>
          <p:cNvPr id="33" name="TextBox 19">
            <a:extLst>
              <a:ext uri="{FF2B5EF4-FFF2-40B4-BE49-F238E27FC236}">
                <a16:creationId xmlns:a16="http://schemas.microsoft.com/office/drawing/2014/main" id="{F4E8E39E-7CCB-4B74-B835-388BD3623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7558" y="3203091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RESULTS</a:t>
            </a:r>
          </a:p>
        </p:txBody>
      </p:sp>
      <p:sp>
        <p:nvSpPr>
          <p:cNvPr id="34" name="TextBox 20">
            <a:extLst>
              <a:ext uri="{FF2B5EF4-FFF2-40B4-BE49-F238E27FC236}">
                <a16:creationId xmlns:a16="http://schemas.microsoft.com/office/drawing/2014/main" id="{717536D7-59D6-41BB-B947-7BC4C957C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8235" y="3203091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CONCLUSIONS</a:t>
            </a:r>
          </a:p>
        </p:txBody>
      </p:sp>
      <p:sp>
        <p:nvSpPr>
          <p:cNvPr id="35" name="TextBox 21">
            <a:extLst>
              <a:ext uri="{FF2B5EF4-FFF2-40B4-BE49-F238E27FC236}">
                <a16:creationId xmlns:a16="http://schemas.microsoft.com/office/drawing/2014/main" id="{DA8EAF4A-032E-4CC2-8BB4-9BDBB796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8235" y="16363550"/>
            <a:ext cx="8802965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dirty="0">
                <a:latin typeface="Arial" panose="020B0604020202020204" pitchFamily="34" charset="0"/>
                <a:ea typeface="굴림" panose="020B0600000101010101" pitchFamily="50" charset="-127"/>
              </a:rPr>
              <a:t>REFERENCES</a:t>
            </a:r>
          </a:p>
        </p:txBody>
      </p:sp>
      <p:sp>
        <p:nvSpPr>
          <p:cNvPr id="36" name="TextBox 22">
            <a:extLst>
              <a:ext uri="{FF2B5EF4-FFF2-40B4-BE49-F238E27FC236}">
                <a16:creationId xmlns:a16="http://schemas.microsoft.com/office/drawing/2014/main" id="{268DA3F4-C624-4C85-88F2-3487971D47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76" y="4142450"/>
            <a:ext cx="863529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</a:t>
            </a:r>
          </a:p>
        </p:txBody>
      </p:sp>
      <p:sp>
        <p:nvSpPr>
          <p:cNvPr id="38" name="TextBox 24">
            <a:extLst>
              <a:ext uri="{FF2B5EF4-FFF2-40B4-BE49-F238E27FC236}">
                <a16:creationId xmlns:a16="http://schemas.microsoft.com/office/drawing/2014/main" id="{50AFD75B-9F77-489E-A8FA-87F51BE83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6954" y="4142450"/>
            <a:ext cx="8635290" cy="138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</a:p>
        </p:txBody>
      </p:sp>
      <p:sp>
        <p:nvSpPr>
          <p:cNvPr id="40" name="TextBox 28">
            <a:extLst>
              <a:ext uri="{FF2B5EF4-FFF2-40B4-BE49-F238E27FC236}">
                <a16:creationId xmlns:a16="http://schemas.microsoft.com/office/drawing/2014/main" id="{6C619A2F-58D7-4BD3-8F75-E837E586A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1432" y="4123236"/>
            <a:ext cx="8635290" cy="13880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</a:p>
        </p:txBody>
      </p:sp>
      <p:sp>
        <p:nvSpPr>
          <p:cNvPr id="41" name="TextBox 29">
            <a:extLst>
              <a:ext uri="{FF2B5EF4-FFF2-40B4-BE49-F238E27FC236}">
                <a16:creationId xmlns:a16="http://schemas.microsoft.com/office/drawing/2014/main" id="{94F372FE-A0A3-405F-9739-951350C24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35910" y="4123236"/>
            <a:ext cx="8635290" cy="895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2874963" eaLnBrk="0" fontAlgn="base" hangingPunct="0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pariatur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Excepteur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sint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occaecat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cupidatat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proident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sunt in culpa qui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officia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deserunt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mollit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id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Lorem ipsum dolor sit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amet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consectetur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adipisicing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sed do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eiusmod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tempor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incididunt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labore et dolore magna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Ut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enim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ad minim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veniam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,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quis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nostrud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exercitation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ullamco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laboris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nisi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ut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aliquip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ex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ea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commodo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consequat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. Duis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aute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irure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reprehenderit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in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voluptate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velit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esse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cillum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dolore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eu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fugiat</a:t>
            </a:r>
            <a:r>
              <a:rPr lang="en-US" altLang="ko-KR" sz="3200" dirty="0">
                <a:latin typeface="Arial" panose="020B0604020202020204" pitchFamily="34" charset="0"/>
                <a:ea typeface="굴림" panose="020B0600000101010101" pitchFamily="50" charset="-127"/>
              </a:rPr>
              <a:t> </a:t>
            </a:r>
            <a:r>
              <a:rPr lang="en-US" altLang="ko-KR" sz="3200" dirty="0" err="1">
                <a:latin typeface="Arial" panose="020B0604020202020204" pitchFamily="34" charset="0"/>
                <a:ea typeface="굴림" panose="020B0600000101010101" pitchFamily="50" charset="-127"/>
              </a:rPr>
              <a:t>nulla</a:t>
            </a:r>
            <a:endParaRPr lang="en-US" altLang="ko-KR" sz="3200" dirty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44" name="TextBox 27">
            <a:extLst>
              <a:ext uri="{FF2B5EF4-FFF2-40B4-BE49-F238E27FC236}">
                <a16:creationId xmlns:a16="http://schemas.microsoft.com/office/drawing/2014/main" id="{719D55E5-42B1-426F-B292-CEACC095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5014" y="17505124"/>
            <a:ext cx="8517699" cy="2251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Xxxxxxxx</a:t>
            </a:r>
            <a:endParaRPr lang="en-US" altLang="ko-KR" sz="3507" dirty="0">
              <a:ea typeface="굴림" panose="020B0600000101010101" pitchFamily="50" charset="-127"/>
            </a:endParaRPr>
          </a:p>
          <a:p>
            <a:pPr>
              <a:buFontTx/>
              <a:buAutoNum type="arabicPeriod"/>
            </a:pPr>
            <a:r>
              <a:rPr lang="en-US" altLang="ko-KR" sz="3507" dirty="0" err="1">
                <a:ea typeface="굴림" panose="020B0600000101010101" pitchFamily="50" charset="-127"/>
              </a:rPr>
              <a:t>xxxxxxxx</a:t>
            </a:r>
            <a:endParaRPr lang="en-US" altLang="ko-KR" sz="3507" dirty="0">
              <a:ea typeface="굴림" panose="020B0600000101010101" pitchFamily="50" charset="-127"/>
            </a:endParaRP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5686C6EA-2297-4A66-9333-26D651BE08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098" y="10956372"/>
            <a:ext cx="8486368" cy="7047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4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671</Words>
  <Application>Microsoft Office PowerPoint</Application>
  <PresentationFormat>사용자 지정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</dc:creator>
  <cp:lastModifiedBy>이 우재</cp:lastModifiedBy>
  <cp:revision>26</cp:revision>
  <dcterms:created xsi:type="dcterms:W3CDTF">2012-03-30T21:25:52Z</dcterms:created>
  <dcterms:modified xsi:type="dcterms:W3CDTF">2023-08-26T08:18:41Z</dcterms:modified>
</cp:coreProperties>
</file>